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8" r:id="rId2"/>
    <p:sldId id="256" r:id="rId3"/>
    <p:sldId id="257" r:id="rId4"/>
    <p:sldId id="282" r:id="rId5"/>
    <p:sldId id="260" r:id="rId6"/>
    <p:sldId id="261" r:id="rId7"/>
    <p:sldId id="262" r:id="rId8"/>
    <p:sldId id="265" r:id="rId9"/>
    <p:sldId id="263" r:id="rId10"/>
    <p:sldId id="267" r:id="rId11"/>
    <p:sldId id="268" r:id="rId12"/>
    <p:sldId id="269" r:id="rId13"/>
    <p:sldId id="270" r:id="rId14"/>
    <p:sldId id="285" r:id="rId15"/>
    <p:sldId id="286" r:id="rId16"/>
    <p:sldId id="276" r:id="rId17"/>
    <p:sldId id="284" r:id="rId18"/>
    <p:sldId id="283" r:id="rId19"/>
    <p:sldId id="271" r:id="rId20"/>
    <p:sldId id="272" r:id="rId21"/>
    <p:sldId id="273" r:id="rId22"/>
    <p:sldId id="274" r:id="rId23"/>
    <p:sldId id="275" r:id="rId24"/>
    <p:sldId id="278" r:id="rId25"/>
    <p:sldId id="279"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0620"/>
    <a:srgbClr val="280427"/>
    <a:srgbClr val="2507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23761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268925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4285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2687671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28496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3235235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3550490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393359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30036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2FADA3-6258-4229-994D-8702FBB64B33}"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51430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2FADA3-6258-4229-994D-8702FBB64B33}"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91333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2FADA3-6258-4229-994D-8702FBB64B33}" type="datetimeFigureOut">
              <a:rPr lang="en-IN" smtClean="0"/>
              <a:t>30-11-2023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241404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2FADA3-6258-4229-994D-8702FBB64B33}" type="datetimeFigureOut">
              <a:rPr lang="en-IN" smtClean="0"/>
              <a:t>30-11-2023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08854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FADA3-6258-4229-994D-8702FBB64B33}" type="datetimeFigureOut">
              <a:rPr lang="en-IN" smtClean="0"/>
              <a:t>30-11-2023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6359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2FADA3-6258-4229-994D-8702FBB64B33}"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3810353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2FADA3-6258-4229-994D-8702FBB64B33}"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048505-23A6-4A5D-9EDB-196F0B1DE3C2}" type="slidenum">
              <a:rPr lang="en-IN" smtClean="0"/>
              <a:t>‹#›</a:t>
            </a:fld>
            <a:endParaRPr lang="en-IN"/>
          </a:p>
        </p:txBody>
      </p:sp>
    </p:spTree>
    <p:extLst>
      <p:ext uri="{BB962C8B-B14F-4D97-AF65-F5344CB8AC3E}">
        <p14:creationId xmlns:p14="http://schemas.microsoft.com/office/powerpoint/2010/main" val="144853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2FADA3-6258-4229-994D-8702FBB64B33}" type="datetimeFigureOut">
              <a:rPr lang="en-IN" smtClean="0"/>
              <a:t>30-11-2023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4048505-23A6-4A5D-9EDB-196F0B1DE3C2}" type="slidenum">
              <a:rPr lang="en-IN" smtClean="0"/>
              <a:t>‹#›</a:t>
            </a:fld>
            <a:endParaRPr lang="en-IN"/>
          </a:p>
        </p:txBody>
      </p:sp>
    </p:spTree>
    <p:extLst>
      <p:ext uri="{BB962C8B-B14F-4D97-AF65-F5344CB8AC3E}">
        <p14:creationId xmlns:p14="http://schemas.microsoft.com/office/powerpoint/2010/main" val="344855627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en/thanks-thank-you-gratitude-2854569/"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91;p25">
            <a:extLst>
              <a:ext uri="{FF2B5EF4-FFF2-40B4-BE49-F238E27FC236}">
                <a16:creationId xmlns:a16="http://schemas.microsoft.com/office/drawing/2014/main" id="{72E9BAA5-E8EF-8992-CD64-83DB580EB84B}"/>
              </a:ext>
            </a:extLst>
          </p:cNvPr>
          <p:cNvPicPr preferRelativeResize="0"/>
          <p:nvPr/>
        </p:nvPicPr>
        <p:blipFill rotWithShape="1">
          <a:blip r:embed="rId2">
            <a:alphaModFix/>
          </a:blip>
          <a:srcRect t="-4101"/>
          <a:stretch/>
        </p:blipFill>
        <p:spPr>
          <a:xfrm>
            <a:off x="620751" y="1260088"/>
            <a:ext cx="10950498" cy="4973445"/>
          </a:xfrm>
          <a:prstGeom prst="rect">
            <a:avLst/>
          </a:prstGeom>
          <a:noFill/>
          <a:ln>
            <a:noFill/>
          </a:ln>
        </p:spPr>
      </p:pic>
      <p:sp>
        <p:nvSpPr>
          <p:cNvPr id="3" name="Google Shape;393;p25">
            <a:extLst>
              <a:ext uri="{FF2B5EF4-FFF2-40B4-BE49-F238E27FC236}">
                <a16:creationId xmlns:a16="http://schemas.microsoft.com/office/drawing/2014/main" id="{AD9C3ABB-A95F-4A04-9A8D-94154637E8A0}"/>
              </a:ext>
            </a:extLst>
          </p:cNvPr>
          <p:cNvSpPr txBox="1"/>
          <p:nvPr/>
        </p:nvSpPr>
        <p:spPr>
          <a:xfrm>
            <a:off x="2776211" y="308004"/>
            <a:ext cx="6840300" cy="1108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6000" b="1" dirty="0">
                <a:solidFill>
                  <a:srgbClr val="007F00"/>
                </a:solidFill>
              </a:rPr>
              <a:t>GLA UNIVERSITY</a:t>
            </a:r>
            <a:endParaRPr sz="6000" b="1" dirty="0">
              <a:solidFill>
                <a:srgbClr val="007F00"/>
              </a:solidFill>
            </a:endParaRPr>
          </a:p>
        </p:txBody>
      </p:sp>
      <p:pic>
        <p:nvPicPr>
          <p:cNvPr id="4" name="Google Shape;392;p25">
            <a:extLst>
              <a:ext uri="{FF2B5EF4-FFF2-40B4-BE49-F238E27FC236}">
                <a16:creationId xmlns:a16="http://schemas.microsoft.com/office/drawing/2014/main" id="{D79088D5-4388-650C-EBB9-ABFB95B662BA}"/>
              </a:ext>
            </a:extLst>
          </p:cNvPr>
          <p:cNvPicPr preferRelativeResize="0"/>
          <p:nvPr/>
        </p:nvPicPr>
        <p:blipFill>
          <a:blip r:embed="rId3">
            <a:alphaModFix/>
          </a:blip>
          <a:stretch>
            <a:fillRect/>
          </a:stretch>
        </p:blipFill>
        <p:spPr>
          <a:xfrm>
            <a:off x="1236120" y="557560"/>
            <a:ext cx="1025083" cy="814040"/>
          </a:xfrm>
          <a:prstGeom prst="rect">
            <a:avLst/>
          </a:prstGeom>
          <a:noFill/>
          <a:ln>
            <a:noFill/>
          </a:ln>
        </p:spPr>
      </p:pic>
      <p:sp>
        <p:nvSpPr>
          <p:cNvPr id="6" name="Google Shape;394;p25">
            <a:extLst>
              <a:ext uri="{FF2B5EF4-FFF2-40B4-BE49-F238E27FC236}">
                <a16:creationId xmlns:a16="http://schemas.microsoft.com/office/drawing/2014/main" id="{182B60F1-17AB-80FD-46FA-11DADAEF17F4}"/>
              </a:ext>
            </a:extLst>
          </p:cNvPr>
          <p:cNvSpPr txBox="1"/>
          <p:nvPr/>
        </p:nvSpPr>
        <p:spPr>
          <a:xfrm>
            <a:off x="2006392" y="3505905"/>
            <a:ext cx="9110545" cy="106949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5000" b="1" dirty="0">
                <a:solidFill>
                  <a:schemeClr val="bg2">
                    <a:lumMod val="10000"/>
                  </a:schemeClr>
                </a:solidFill>
              </a:rPr>
              <a:t>PROJECT PRESENTATION</a:t>
            </a:r>
            <a:endParaRPr sz="5000" b="1" dirty="0">
              <a:solidFill>
                <a:schemeClr val="bg2">
                  <a:lumMod val="10000"/>
                </a:schemeClr>
              </a:solidFill>
            </a:endParaRPr>
          </a:p>
        </p:txBody>
      </p:sp>
    </p:spTree>
    <p:extLst>
      <p:ext uri="{BB962C8B-B14F-4D97-AF65-F5344CB8AC3E}">
        <p14:creationId xmlns:p14="http://schemas.microsoft.com/office/powerpoint/2010/main" val="2915082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3;p34">
            <a:extLst>
              <a:ext uri="{FF2B5EF4-FFF2-40B4-BE49-F238E27FC236}">
                <a16:creationId xmlns:a16="http://schemas.microsoft.com/office/drawing/2014/main" id="{D8DF7DAA-C209-961E-75E3-EF84920A588C}"/>
              </a:ext>
            </a:extLst>
          </p:cNvPr>
          <p:cNvSpPr txBox="1"/>
          <p:nvPr/>
        </p:nvSpPr>
        <p:spPr>
          <a:xfrm>
            <a:off x="340644" y="2492603"/>
            <a:ext cx="11510712" cy="230829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0"/>
              </a:spcBef>
              <a:spcAft>
                <a:spcPts val="0"/>
              </a:spcAft>
              <a:buNone/>
            </a:pPr>
            <a:r>
              <a:rPr lang="en" sz="6000" b="1" dirty="0">
                <a:solidFill>
                  <a:srgbClr val="002060"/>
                </a:solidFill>
                <a:latin typeface="Comic Sans MS" panose="030F0702030302020204" pitchFamily="66" charset="0"/>
                <a:ea typeface="Love Ya Like A Sister"/>
                <a:cs typeface="Love Ya Like A Sister"/>
                <a:sym typeface="Love Ya Like A Sister"/>
              </a:rPr>
              <a:t>WHY WE MADE THIS PROJECT?</a:t>
            </a:r>
            <a:endParaRPr sz="6000" b="1" dirty="0">
              <a:solidFill>
                <a:srgbClr val="002060"/>
              </a:solidFill>
              <a:latin typeface="Comic Sans MS" panose="030F0702030302020204" pitchFamily="66" charset="0"/>
              <a:ea typeface="Love Ya Like A Sister"/>
              <a:cs typeface="Love Ya Like A Sister"/>
              <a:sym typeface="Love Ya Like A Sister"/>
            </a:endParaRPr>
          </a:p>
        </p:txBody>
      </p:sp>
    </p:spTree>
    <p:extLst>
      <p:ext uri="{BB962C8B-B14F-4D97-AF65-F5344CB8AC3E}">
        <p14:creationId xmlns:p14="http://schemas.microsoft.com/office/powerpoint/2010/main" val="3359580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24B-C23C-0168-0E61-86F291CEF60E}"/>
              </a:ext>
            </a:extLst>
          </p:cNvPr>
          <p:cNvSpPr txBox="1"/>
          <p:nvPr/>
        </p:nvSpPr>
        <p:spPr>
          <a:xfrm>
            <a:off x="1077686" y="1616529"/>
            <a:ext cx="10254343" cy="4339650"/>
          </a:xfrm>
          <a:prstGeom prst="rect">
            <a:avLst/>
          </a:prstGeom>
          <a:noFill/>
        </p:spPr>
        <p:txBody>
          <a:bodyPr wrap="square">
            <a:spAutoFit/>
          </a:bodyPr>
          <a:lstStyle/>
          <a:p>
            <a:pPr marL="76200">
              <a:buSzPts val="2400"/>
            </a:pPr>
            <a:r>
              <a:rPr lang="en" sz="2800" dirty="0">
                <a:latin typeface="Comic Sans MS" panose="030F0702030302020204" pitchFamily="66" charset="0"/>
                <a:ea typeface="Comic Sans MS"/>
                <a:cs typeface="Comic Sans MS"/>
                <a:sym typeface="Comic Sans MS"/>
              </a:rPr>
              <a:t>This college project was initiated with a strong emphasis to </a:t>
            </a:r>
            <a:r>
              <a:rPr lang="en-US" sz="2800" dirty="0">
                <a:effectLst/>
                <a:latin typeface="Comic Sans MS" panose="030F0702030302020204" pitchFamily="66" charset="0"/>
                <a:ea typeface="Calibri" panose="020F0502020204030204" pitchFamily="34" charset="0"/>
                <a:cs typeface="Times New Roman" panose="02020603050405020304" pitchFamily="18" charset="0"/>
              </a:rPr>
              <a:t> provide a user-friendly web-based interface that allows users to search and add their favorite artists, genres, and songs to tailor recommendations. The system will Build a comprehensive music database with a vast collection of songs, albums, and artists and will also categorize music by genre, mood, and other relevant metadata. It also includes feature to download the songs and provides good-quality audio streaming for users.</a:t>
            </a:r>
            <a:endParaRPr lang="en-IN" sz="2800" dirty="0">
              <a:effectLst/>
              <a:latin typeface="Comic Sans MS" panose="030F0702030302020204" pitchFamily="66" charset="0"/>
              <a:ea typeface="Calibri" panose="020F0502020204030204" pitchFamily="34" charset="0"/>
              <a:cs typeface="Times New Roman" panose="02020603050405020304" pitchFamily="18" charset="0"/>
            </a:endParaRPr>
          </a:p>
          <a:p>
            <a:pPr marL="76200" lvl="0" algn="l" rtl="0">
              <a:spcBef>
                <a:spcPts val="0"/>
              </a:spcBef>
              <a:spcAft>
                <a:spcPts val="0"/>
              </a:spcAft>
              <a:buSzPts val="2400"/>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02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3;p34">
            <a:extLst>
              <a:ext uri="{FF2B5EF4-FFF2-40B4-BE49-F238E27FC236}">
                <a16:creationId xmlns:a16="http://schemas.microsoft.com/office/drawing/2014/main" id="{D8DF7DAA-C209-961E-75E3-EF84920A588C}"/>
              </a:ext>
            </a:extLst>
          </p:cNvPr>
          <p:cNvSpPr txBox="1"/>
          <p:nvPr/>
        </p:nvSpPr>
        <p:spPr>
          <a:xfrm>
            <a:off x="2522763" y="2062487"/>
            <a:ext cx="6774964" cy="273302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pPr>
            <a:r>
              <a:rPr lang="en-IN" sz="8400" b="1" dirty="0">
                <a:solidFill>
                  <a:srgbClr val="002060"/>
                </a:solidFill>
                <a:latin typeface="Comic Sans MS" panose="030F0702030302020204" pitchFamily="66" charset="0"/>
                <a:ea typeface="Love Ya Like A Sister"/>
                <a:cs typeface="Love Ya Like A Sister"/>
                <a:sym typeface="Love Ya Like A Sister"/>
              </a:rPr>
              <a:t>Methodology</a:t>
            </a:r>
          </a:p>
          <a:p>
            <a:pPr marL="0" lvl="0" indent="0" algn="ctr" rtl="0">
              <a:lnSpc>
                <a:spcPct val="115000"/>
              </a:lnSpc>
              <a:spcBef>
                <a:spcPts val="0"/>
              </a:spcBef>
              <a:spcAft>
                <a:spcPts val="0"/>
              </a:spcAft>
              <a:buNone/>
            </a:pPr>
            <a:endParaRPr sz="6000" b="1" dirty="0">
              <a:solidFill>
                <a:srgbClr val="00B050"/>
              </a:solidFill>
              <a:latin typeface="Love Ya Like A Sister"/>
              <a:ea typeface="Love Ya Like A Sister"/>
              <a:cs typeface="Love Ya Like A Sister"/>
              <a:sym typeface="Love Ya Like A Sister"/>
            </a:endParaRPr>
          </a:p>
        </p:txBody>
      </p:sp>
    </p:spTree>
    <p:extLst>
      <p:ext uri="{BB962C8B-B14F-4D97-AF65-F5344CB8AC3E}">
        <p14:creationId xmlns:p14="http://schemas.microsoft.com/office/powerpoint/2010/main" val="104452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24B-C23C-0168-0E61-86F291CEF60E}"/>
              </a:ext>
            </a:extLst>
          </p:cNvPr>
          <p:cNvSpPr txBox="1"/>
          <p:nvPr/>
        </p:nvSpPr>
        <p:spPr>
          <a:xfrm>
            <a:off x="968828" y="587727"/>
            <a:ext cx="10254343" cy="4959948"/>
          </a:xfrm>
          <a:prstGeom prst="rect">
            <a:avLst/>
          </a:prstGeom>
          <a:noFill/>
        </p:spPr>
        <p:txBody>
          <a:bodyPr wrap="square">
            <a:spAutoFit/>
          </a:bodyPr>
          <a:lstStyle/>
          <a:p>
            <a:pPr marL="0" lvl="0" indent="0" algn="ctr" rtl="0">
              <a:spcBef>
                <a:spcPts val="0"/>
              </a:spcBef>
              <a:spcAft>
                <a:spcPts val="0"/>
              </a:spcAft>
              <a:buNone/>
            </a:pPr>
            <a:r>
              <a:rPr lang="en-US" sz="5000" dirty="0">
                <a:latin typeface="Comic Sans MS"/>
                <a:ea typeface="Comic Sans MS"/>
                <a:cs typeface="Comic Sans MS"/>
                <a:sym typeface="Comic Sans MS"/>
              </a:rPr>
              <a:t>Methodology:</a:t>
            </a:r>
          </a:p>
          <a:p>
            <a:pPr marL="342900" lvl="0" indent="-342900">
              <a:lnSpc>
                <a:spcPct val="106000"/>
              </a:lnSpc>
              <a:buFont typeface="Symbol" panose="05050102010706020507" pitchFamily="18" charset="2"/>
              <a:buChar char=""/>
            </a:pPr>
            <a:endParaRPr lang="en-US" sz="2400" b="1"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b="1" u="sng" dirty="0">
                <a:effectLst/>
                <a:latin typeface="Comic Sans MS" panose="030F0702030302020204" pitchFamily="66" charset="0"/>
                <a:ea typeface="Calibri" panose="020F0502020204030204" pitchFamily="34" charset="0"/>
                <a:cs typeface="Times New Roman" panose="02020603050405020304" pitchFamily="18" charset="0"/>
              </a:rPr>
              <a:t>Frontend Development: </a:t>
            </a:r>
            <a:r>
              <a:rPr lang="en-US" sz="2400" dirty="0">
                <a:effectLst/>
                <a:latin typeface="Comic Sans MS" panose="030F0702030302020204" pitchFamily="66" charset="0"/>
                <a:ea typeface="Calibri" panose="020F0502020204030204" pitchFamily="34" charset="0"/>
                <a:cs typeface="Times New Roman" panose="02020603050405020304" pitchFamily="18" charset="0"/>
              </a:rPr>
              <a:t>Our frontend will be created using HTML and CSS for building the user interface.</a:t>
            </a:r>
            <a:endParaRPr lang="en-IN" sz="24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endParaRPr lang="en-US" sz="2400" b="1"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2400" b="1" u="sng" dirty="0">
                <a:effectLst/>
                <a:latin typeface="Comic Sans MS" panose="030F0702030302020204" pitchFamily="66" charset="0"/>
                <a:ea typeface="Calibri" panose="020F0502020204030204" pitchFamily="34" charset="0"/>
                <a:cs typeface="Times New Roman" panose="02020603050405020304" pitchFamily="18" charset="0"/>
              </a:rPr>
              <a:t>Backend Development:</a:t>
            </a:r>
            <a:r>
              <a:rPr lang="en-US" sz="2400" u="sng" dirty="0">
                <a:effectLst/>
                <a:latin typeface="Comic Sans MS" panose="030F0702030302020204" pitchFamily="66" charset="0"/>
                <a:ea typeface="Calibri" panose="020F0502020204030204" pitchFamily="34" charset="0"/>
                <a:cs typeface="Times New Roman" panose="02020603050405020304" pitchFamily="18" charset="0"/>
              </a:rPr>
              <a:t> </a:t>
            </a:r>
            <a:r>
              <a:rPr lang="en-US" sz="2400" dirty="0">
                <a:effectLst/>
                <a:latin typeface="Comic Sans MS" panose="030F0702030302020204" pitchFamily="66" charset="0"/>
                <a:ea typeface="Calibri" panose="020F0502020204030204" pitchFamily="34" charset="0"/>
                <a:cs typeface="Times New Roman" panose="02020603050405020304" pitchFamily="18" charset="0"/>
              </a:rPr>
              <a:t>We will employ JavaScript for the backend development.</a:t>
            </a:r>
          </a:p>
          <a:p>
            <a:pPr lvl="0">
              <a:lnSpc>
                <a:spcPct val="106000"/>
              </a:lnSpc>
              <a:spcAft>
                <a:spcPts val="800"/>
              </a:spcAft>
            </a:pPr>
            <a:endParaRPr lang="en-US" sz="2400" b="1"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US" sz="2400" b="1" u="sng" dirty="0">
                <a:effectLst/>
                <a:latin typeface="Comic Sans MS" panose="030F0702030302020204" pitchFamily="66" charset="0"/>
                <a:ea typeface="Calibri" panose="020F0502020204030204" pitchFamily="34" charset="0"/>
                <a:cs typeface="Times New Roman" panose="02020603050405020304" pitchFamily="18" charset="0"/>
              </a:rPr>
              <a:t>API:</a:t>
            </a:r>
            <a:r>
              <a:rPr lang="en-US" sz="2400" b="1" dirty="0">
                <a:effectLst/>
                <a:latin typeface="Comic Sans MS" panose="030F0702030302020204" pitchFamily="66" charset="0"/>
                <a:ea typeface="Calibri" panose="020F0502020204030204" pitchFamily="34" charset="0"/>
                <a:cs typeface="Times New Roman" panose="02020603050405020304" pitchFamily="18" charset="0"/>
              </a:rPr>
              <a:t> </a:t>
            </a:r>
            <a:r>
              <a:rPr lang="en-US" sz="2400" dirty="0">
                <a:effectLst/>
                <a:latin typeface="Comic Sans MS" panose="030F0702030302020204" pitchFamily="66" charset="0"/>
                <a:ea typeface="Calibri" panose="020F0502020204030204" pitchFamily="34" charset="0"/>
                <a:cs typeface="Times New Roman" panose="02020603050405020304" pitchFamily="18" charset="0"/>
              </a:rPr>
              <a:t>It will provide other functionalities like searching music tracks, download songs in high quality, etc.</a:t>
            </a:r>
            <a:endParaRPr lang="en-IN" sz="2400" dirty="0">
              <a:effectLst/>
              <a:latin typeface="Comic Sans MS" panose="030F0702030302020204" pitchFamily="66" charset="0"/>
              <a:ea typeface="Calibri" panose="020F0502020204030204" pitchFamily="34" charset="0"/>
              <a:cs typeface="Times New Roman" panose="02020603050405020304" pitchFamily="18" charset="0"/>
            </a:endParaRPr>
          </a:p>
          <a:p>
            <a:pPr marL="76200" lvl="0" algn="l" rtl="0">
              <a:spcBef>
                <a:spcPts val="0"/>
              </a:spcBef>
              <a:spcAft>
                <a:spcPts val="0"/>
              </a:spcAft>
              <a:buSzPts val="2400"/>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528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4;p46">
            <a:extLst>
              <a:ext uri="{FF2B5EF4-FFF2-40B4-BE49-F238E27FC236}">
                <a16:creationId xmlns:a16="http://schemas.microsoft.com/office/drawing/2014/main" id="{36E1324E-DAF0-2257-63E6-6DFCBBB69FCA}"/>
              </a:ext>
            </a:extLst>
          </p:cNvPr>
          <p:cNvSpPr txBox="1">
            <a:spLocks noGrp="1"/>
          </p:cNvSpPr>
          <p:nvPr/>
        </p:nvSpPr>
        <p:spPr>
          <a:xfrm>
            <a:off x="307456" y="2059009"/>
            <a:ext cx="11152414" cy="22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2pPr>
            <a:lvl3pPr marR="0" lvl="2"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3pPr>
            <a:lvl4pPr marR="0" lvl="3"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4pPr>
            <a:lvl5pPr marR="0" lvl="4"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5pPr>
            <a:lvl6pPr marR="0" lvl="5"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6pPr>
            <a:lvl7pPr marR="0" lvl="6"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7pPr>
            <a:lvl8pPr marR="0" lvl="7"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8pPr>
            <a:lvl9pPr marR="0" lvl="8"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9pPr>
          </a:lstStyle>
          <a:p>
            <a:pPr marL="0" lvl="0" indent="0" algn="ctr" rtl="0">
              <a:spcBef>
                <a:spcPts val="0"/>
              </a:spcBef>
              <a:spcAft>
                <a:spcPts val="0"/>
              </a:spcAft>
              <a:buNone/>
            </a:pPr>
            <a:r>
              <a:rPr lang="en-IN" sz="9600" b="1" dirty="0">
                <a:solidFill>
                  <a:srgbClr val="002060"/>
                </a:solidFill>
                <a:latin typeface="Comic Sans MS" panose="030F0702030302020204" pitchFamily="66" charset="0"/>
              </a:rPr>
              <a:t>FEATURES</a:t>
            </a:r>
            <a:endParaRPr sz="9600" b="1" dirty="0">
              <a:solidFill>
                <a:srgbClr val="002060"/>
              </a:solidFill>
              <a:latin typeface="Comic Sans MS" panose="030F0702030302020204" pitchFamily="66" charset="0"/>
            </a:endParaRPr>
          </a:p>
        </p:txBody>
      </p:sp>
    </p:spTree>
    <p:extLst>
      <p:ext uri="{BB962C8B-B14F-4D97-AF65-F5344CB8AC3E}">
        <p14:creationId xmlns:p14="http://schemas.microsoft.com/office/powerpoint/2010/main" val="351708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661D60-0E23-72E8-BF56-29D142ABB9F3}"/>
              </a:ext>
            </a:extLst>
          </p:cNvPr>
          <p:cNvSpPr txBox="1"/>
          <p:nvPr/>
        </p:nvSpPr>
        <p:spPr>
          <a:xfrm>
            <a:off x="1605775" y="1694986"/>
            <a:ext cx="8198933" cy="4063164"/>
          </a:xfrm>
          <a:prstGeom prst="rect">
            <a:avLst/>
          </a:prstGeom>
          <a:noFill/>
        </p:spPr>
        <p:txBody>
          <a:bodyPr wrap="square">
            <a:spAutoFit/>
          </a:bodyPr>
          <a:lstStyle/>
          <a:p>
            <a:pPr marL="342900" indent="-342900">
              <a:lnSpc>
                <a:spcPct val="107000"/>
              </a:lnSpc>
              <a:spcAft>
                <a:spcPts val="800"/>
              </a:spcAft>
              <a:buFont typeface="Arial" panose="020B0604020202020204" pitchFamily="34" charset="0"/>
              <a:buChar char="•"/>
            </a:pPr>
            <a:r>
              <a:rPr lang="en-US" sz="28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Listening History: </a:t>
            </a:r>
            <a:r>
              <a:rPr lang="en-US" sz="2800" dirty="0">
                <a:effectLst/>
                <a:latin typeface="Comic Sans MS" panose="030F0702030302020204" pitchFamily="66" charset="0"/>
                <a:ea typeface="Calibri" panose="020F0502020204030204" pitchFamily="34" charset="0"/>
                <a:cs typeface="Times New Roman" panose="02020603050405020304" pitchFamily="18" charset="0"/>
              </a:rPr>
              <a:t>Keep track of the songs, albums, and artists users have previously listened to.</a:t>
            </a:r>
            <a:endParaRPr lang="en-IN" sz="28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8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Search Functionality: </a:t>
            </a:r>
            <a:r>
              <a:rPr lang="en-US" sz="2800" dirty="0">
                <a:effectLst/>
                <a:latin typeface="Comic Sans MS" panose="030F0702030302020204" pitchFamily="66" charset="0"/>
                <a:ea typeface="Calibri" panose="020F0502020204030204" pitchFamily="34" charset="0"/>
                <a:cs typeface="Times New Roman" panose="02020603050405020304" pitchFamily="18" charset="0"/>
              </a:rPr>
              <a:t>Enable users to search for 	specific songs, albums, or artists.</a:t>
            </a:r>
            <a:endParaRPr lang="en-IN" sz="28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8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Free of cost: </a:t>
            </a:r>
            <a:r>
              <a:rPr lang="en-US" sz="2800" dirty="0">
                <a:effectLst/>
                <a:latin typeface="Comic Sans MS" panose="030F0702030302020204" pitchFamily="66" charset="0"/>
                <a:ea typeface="Calibri" panose="020F0502020204030204" pitchFamily="34" charset="0"/>
                <a:cs typeface="Times New Roman" panose="02020603050405020304" pitchFamily="18" charset="0"/>
              </a:rPr>
              <a:t>Free for use.</a:t>
            </a:r>
          </a:p>
          <a:p>
            <a:pPr marL="342900" indent="-342900">
              <a:lnSpc>
                <a:spcPct val="107000"/>
              </a:lnSpc>
              <a:spcAft>
                <a:spcPts val="800"/>
              </a:spcAft>
              <a:buFont typeface="Arial" panose="020B0604020202020204" pitchFamily="34" charset="0"/>
              <a:buChar char="•"/>
            </a:pPr>
            <a:r>
              <a:rPr lang="en-US" sz="28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Download: </a:t>
            </a:r>
            <a:r>
              <a:rPr lang="en-US" sz="2800" dirty="0">
                <a:latin typeface="Comic Sans MS" panose="030F0702030302020204" pitchFamily="66" charset="0"/>
                <a:ea typeface="Calibri" panose="020F0502020204030204" pitchFamily="34" charset="0"/>
                <a:cs typeface="Times New Roman" panose="02020603050405020304" pitchFamily="18" charset="0"/>
              </a:rPr>
              <a:t>Users can download the songs they like.</a:t>
            </a:r>
            <a:endParaRPr lang="en-IN" sz="2800" dirty="0">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434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4;p46">
            <a:extLst>
              <a:ext uri="{FF2B5EF4-FFF2-40B4-BE49-F238E27FC236}">
                <a16:creationId xmlns:a16="http://schemas.microsoft.com/office/drawing/2014/main" id="{36E1324E-DAF0-2257-63E6-6DFCBBB69FCA}"/>
              </a:ext>
            </a:extLst>
          </p:cNvPr>
          <p:cNvSpPr txBox="1">
            <a:spLocks noGrp="1"/>
          </p:cNvSpPr>
          <p:nvPr/>
        </p:nvSpPr>
        <p:spPr>
          <a:xfrm>
            <a:off x="0" y="2081311"/>
            <a:ext cx="11152414" cy="22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2pPr>
            <a:lvl3pPr marR="0" lvl="2"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3pPr>
            <a:lvl4pPr marR="0" lvl="3"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4pPr>
            <a:lvl5pPr marR="0" lvl="4"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5pPr>
            <a:lvl6pPr marR="0" lvl="5"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6pPr>
            <a:lvl7pPr marR="0" lvl="6"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7pPr>
            <a:lvl8pPr marR="0" lvl="7"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8pPr>
            <a:lvl9pPr marR="0" lvl="8"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9pPr>
          </a:lstStyle>
          <a:p>
            <a:pPr marL="0" lvl="0" indent="0" algn="ctr" rtl="0">
              <a:spcBef>
                <a:spcPts val="0"/>
              </a:spcBef>
              <a:spcAft>
                <a:spcPts val="0"/>
              </a:spcAft>
              <a:buNone/>
            </a:pPr>
            <a:r>
              <a:rPr lang="en-IN" sz="8800" b="1" dirty="0">
                <a:solidFill>
                  <a:srgbClr val="002060"/>
                </a:solidFill>
                <a:latin typeface="Comic Sans MS" panose="030F0702030302020204" pitchFamily="66" charset="0"/>
              </a:rPr>
              <a:t>CODE SNIPPETS</a:t>
            </a:r>
            <a:endParaRPr sz="8800" b="1" dirty="0">
              <a:solidFill>
                <a:srgbClr val="002060"/>
              </a:solidFill>
              <a:latin typeface="Comic Sans MS" panose="030F0702030302020204" pitchFamily="66" charset="0"/>
            </a:endParaRPr>
          </a:p>
        </p:txBody>
      </p:sp>
    </p:spTree>
    <p:extLst>
      <p:ext uri="{BB962C8B-B14F-4D97-AF65-F5344CB8AC3E}">
        <p14:creationId xmlns:p14="http://schemas.microsoft.com/office/powerpoint/2010/main" val="267209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6E662-5928-EDBD-B37F-3A7EDC87F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29" y="457200"/>
            <a:ext cx="11530941" cy="6115793"/>
          </a:xfrm>
          <a:prstGeom prst="rect">
            <a:avLst/>
          </a:prstGeom>
        </p:spPr>
      </p:pic>
    </p:spTree>
    <p:extLst>
      <p:ext uri="{BB962C8B-B14F-4D97-AF65-F5344CB8AC3E}">
        <p14:creationId xmlns:p14="http://schemas.microsoft.com/office/powerpoint/2010/main" val="4091276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AAA4-1263-A5BC-038B-8F2C45504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41" y="613317"/>
            <a:ext cx="11005317" cy="5837012"/>
          </a:xfrm>
          <a:prstGeom prst="rect">
            <a:avLst/>
          </a:prstGeom>
        </p:spPr>
      </p:pic>
    </p:spTree>
    <p:extLst>
      <p:ext uri="{BB962C8B-B14F-4D97-AF65-F5344CB8AC3E}">
        <p14:creationId xmlns:p14="http://schemas.microsoft.com/office/powerpoint/2010/main" val="4122248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4;p46">
            <a:extLst>
              <a:ext uri="{FF2B5EF4-FFF2-40B4-BE49-F238E27FC236}">
                <a16:creationId xmlns:a16="http://schemas.microsoft.com/office/drawing/2014/main" id="{36E1324E-DAF0-2257-63E6-6DFCBBB69FCA}"/>
              </a:ext>
            </a:extLst>
          </p:cNvPr>
          <p:cNvSpPr txBox="1">
            <a:spLocks noGrp="1"/>
          </p:cNvSpPr>
          <p:nvPr/>
        </p:nvSpPr>
        <p:spPr>
          <a:xfrm>
            <a:off x="519793" y="2426999"/>
            <a:ext cx="11152414" cy="22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2pPr>
            <a:lvl3pPr marR="0" lvl="2"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3pPr>
            <a:lvl4pPr marR="0" lvl="3"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4pPr>
            <a:lvl5pPr marR="0" lvl="4"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5pPr>
            <a:lvl6pPr marR="0" lvl="5"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6pPr>
            <a:lvl7pPr marR="0" lvl="6"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7pPr>
            <a:lvl8pPr marR="0" lvl="7"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8pPr>
            <a:lvl9pPr marR="0" lvl="8"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9pPr>
          </a:lstStyle>
          <a:p>
            <a:pPr marL="0" lvl="0" indent="0" algn="ctr" rtl="0">
              <a:spcBef>
                <a:spcPts val="0"/>
              </a:spcBef>
              <a:spcAft>
                <a:spcPts val="0"/>
              </a:spcAft>
              <a:buNone/>
            </a:pPr>
            <a:r>
              <a:rPr lang="en" sz="6000" b="1" dirty="0">
                <a:solidFill>
                  <a:srgbClr val="002060"/>
                </a:solidFill>
                <a:latin typeface="Comic Sans MS" panose="030F0702030302020204" pitchFamily="66" charset="0"/>
              </a:rPr>
              <a:t>SOME DESCRIPTION ABOUT THE PROJECT</a:t>
            </a:r>
            <a:endParaRPr sz="6000" b="1" dirty="0">
              <a:solidFill>
                <a:srgbClr val="002060"/>
              </a:solidFill>
              <a:latin typeface="Comic Sans MS" panose="030F0702030302020204" pitchFamily="66" charset="0"/>
            </a:endParaRPr>
          </a:p>
        </p:txBody>
      </p:sp>
    </p:spTree>
    <p:extLst>
      <p:ext uri="{BB962C8B-B14F-4D97-AF65-F5344CB8AC3E}">
        <p14:creationId xmlns:p14="http://schemas.microsoft.com/office/powerpoint/2010/main" val="377850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D37148-538E-E943-9424-1DF61EE11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10" y="557561"/>
            <a:ext cx="11162370" cy="5876693"/>
          </a:xfrm>
          <a:prstGeom prst="rect">
            <a:avLst/>
          </a:prstGeom>
        </p:spPr>
      </p:pic>
    </p:spTree>
    <p:extLst>
      <p:ext uri="{BB962C8B-B14F-4D97-AF65-F5344CB8AC3E}">
        <p14:creationId xmlns:p14="http://schemas.microsoft.com/office/powerpoint/2010/main" val="368369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24B-C23C-0168-0E61-86F291CEF60E}"/>
              </a:ext>
            </a:extLst>
          </p:cNvPr>
          <p:cNvSpPr txBox="1"/>
          <p:nvPr/>
        </p:nvSpPr>
        <p:spPr>
          <a:xfrm>
            <a:off x="1094015" y="1000322"/>
            <a:ext cx="10254343" cy="4524315"/>
          </a:xfrm>
          <a:prstGeom prst="rect">
            <a:avLst/>
          </a:prstGeom>
          <a:noFill/>
        </p:spPr>
        <p:txBody>
          <a:bodyPr wrap="square">
            <a:spAutoFit/>
          </a:bodyPr>
          <a:lstStyle/>
          <a:p>
            <a:pPr marL="0" lvl="0" indent="0" algn="l" rtl="0">
              <a:spcBef>
                <a:spcPts val="0"/>
              </a:spcBef>
              <a:spcAft>
                <a:spcPts val="0"/>
              </a:spcAft>
              <a:buNone/>
            </a:pPr>
            <a:r>
              <a:rPr lang="en-US" sz="2400" b="1" u="sng" dirty="0">
                <a:latin typeface="Comic Sans MS" panose="030F0702030302020204" pitchFamily="66" charset="0"/>
              </a:rPr>
              <a:t>Getting Started:</a:t>
            </a:r>
          </a:p>
          <a:p>
            <a:pPr marL="0" lvl="0" indent="0" algn="l" rtl="0">
              <a:spcBef>
                <a:spcPts val="0"/>
              </a:spcBef>
              <a:spcAft>
                <a:spcPts val="0"/>
              </a:spcAft>
              <a:buNone/>
            </a:pPr>
            <a:r>
              <a:rPr lang="en-US" sz="2400" dirty="0">
                <a:latin typeface="Comic Sans MS" panose="030F0702030302020204" pitchFamily="66" charset="0"/>
              </a:rPr>
              <a:t>Visit the Ravel : The Music Buddy website.</a:t>
            </a:r>
          </a:p>
          <a:p>
            <a:pPr marL="0" lvl="0" indent="0" algn="l" rtl="0">
              <a:spcBef>
                <a:spcPts val="0"/>
              </a:spcBef>
              <a:spcAft>
                <a:spcPts val="0"/>
              </a:spcAft>
              <a:buNone/>
            </a:pPr>
            <a:endParaRPr lang="en-US" sz="2400" dirty="0"/>
          </a:p>
          <a:p>
            <a:pPr marL="0" lvl="0" indent="0" algn="l" rtl="0">
              <a:spcBef>
                <a:spcPts val="0"/>
              </a:spcBef>
              <a:spcAft>
                <a:spcPts val="0"/>
              </a:spcAft>
              <a:buNone/>
            </a:pPr>
            <a:r>
              <a:rPr lang="en-US" sz="2400" b="1" u="sng" dirty="0">
                <a:latin typeface="Comic Sans MS" panose="030F0702030302020204" pitchFamily="66" charset="0"/>
              </a:rPr>
              <a:t>Song Selection:</a:t>
            </a:r>
          </a:p>
          <a:p>
            <a:pPr marL="0" lvl="0" indent="0" algn="l" rtl="0">
              <a:spcBef>
                <a:spcPts val="0"/>
              </a:spcBef>
              <a:spcAft>
                <a:spcPts val="0"/>
              </a:spcAft>
              <a:buNone/>
            </a:pPr>
            <a:r>
              <a:rPr lang="en-US" sz="2400" b="0" i="0" dirty="0">
                <a:solidFill>
                  <a:schemeClr val="bg2">
                    <a:lumMod val="10000"/>
                  </a:schemeClr>
                </a:solidFill>
                <a:effectLst/>
                <a:latin typeface="Comic Sans MS" panose="030F0702030302020204" pitchFamily="66" charset="0"/>
              </a:rPr>
              <a:t>Explore our intuitive and user-friendly interface designed to enhance your music exploration. Easily navigate through an extensive library of artists, albums, and tracks, or let our personalized recommendations guide you to new and exciting auditory discoveries. Immerse yourself in high-quality audio streaming, making every note and lyric resonate with crystal-clear precision.</a:t>
            </a:r>
            <a:endParaRPr lang="en-US" sz="2400" dirty="0">
              <a:solidFill>
                <a:schemeClr val="bg2">
                  <a:lumMod val="10000"/>
                </a:schemeClr>
              </a:solidFill>
              <a:latin typeface="Comic Sans MS" panose="030F0702030302020204" pitchFamily="66" charset="0"/>
            </a:endParaRPr>
          </a:p>
          <a:p>
            <a:pPr marL="0" lvl="0" indent="0" algn="l" rtl="0">
              <a:spcBef>
                <a:spcPts val="0"/>
              </a:spcBef>
              <a:spcAft>
                <a:spcPts val="0"/>
              </a:spcAft>
              <a:buNone/>
            </a:pPr>
            <a:endParaRPr lang="en-US" sz="2400" dirty="0"/>
          </a:p>
          <a:p>
            <a:pPr marL="76200" lvl="0" algn="l" rtl="0">
              <a:spcBef>
                <a:spcPts val="0"/>
              </a:spcBef>
              <a:spcAft>
                <a:spcPts val="0"/>
              </a:spcAft>
              <a:buSzPts val="2400"/>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6120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A59C6C-DE5A-CA9F-6E37-C05FF324B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77" y="334537"/>
            <a:ext cx="11371845" cy="6155473"/>
          </a:xfrm>
          <a:prstGeom prst="rect">
            <a:avLst/>
          </a:prstGeom>
        </p:spPr>
      </p:pic>
    </p:spTree>
    <p:extLst>
      <p:ext uri="{BB962C8B-B14F-4D97-AF65-F5344CB8AC3E}">
        <p14:creationId xmlns:p14="http://schemas.microsoft.com/office/powerpoint/2010/main" val="20907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C7C3F-9BB5-9CB0-E13A-F00291112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76" y="334537"/>
            <a:ext cx="11378847" cy="6188926"/>
          </a:xfrm>
          <a:prstGeom prst="rect">
            <a:avLst/>
          </a:prstGeom>
        </p:spPr>
      </p:pic>
    </p:spTree>
    <p:extLst>
      <p:ext uri="{BB962C8B-B14F-4D97-AF65-F5344CB8AC3E}">
        <p14:creationId xmlns:p14="http://schemas.microsoft.com/office/powerpoint/2010/main" val="1606246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F8136-4A63-01FA-05DE-5EC222D9C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98" y="390293"/>
            <a:ext cx="11642957" cy="6177775"/>
          </a:xfrm>
          <a:prstGeom prst="rect">
            <a:avLst/>
          </a:prstGeom>
        </p:spPr>
      </p:pic>
    </p:spTree>
    <p:extLst>
      <p:ext uri="{BB962C8B-B14F-4D97-AF65-F5344CB8AC3E}">
        <p14:creationId xmlns:p14="http://schemas.microsoft.com/office/powerpoint/2010/main" val="2270011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65;p51">
            <a:extLst>
              <a:ext uri="{FF2B5EF4-FFF2-40B4-BE49-F238E27FC236}">
                <a16:creationId xmlns:a16="http://schemas.microsoft.com/office/drawing/2014/main" id="{323A2AC1-C56E-FD7D-73D3-566EBE553A21}"/>
              </a:ext>
            </a:extLst>
          </p:cNvPr>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Love Ya Like A Sister"/>
              <a:buNone/>
              <a:defRPr sz="5300" b="1" i="0" u="none" strike="noStrike" cap="none">
                <a:solidFill>
                  <a:schemeClr val="dk2"/>
                </a:solidFill>
                <a:latin typeface="Love Ya Like A Sister"/>
                <a:ea typeface="Love Ya Like A Sister"/>
                <a:cs typeface="Love Ya Like A Sister"/>
                <a:sym typeface="Love Ya Like A Sister"/>
              </a:defRPr>
            </a:lvl1pPr>
            <a:lvl2pPr marR="0" lvl="1"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2pPr>
            <a:lvl3pPr marR="0" lvl="2"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3pPr>
            <a:lvl4pPr marR="0" lvl="3"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4pPr>
            <a:lvl5pPr marR="0" lvl="4"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5pPr>
            <a:lvl6pPr marR="0" lvl="5"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6pPr>
            <a:lvl7pPr marR="0" lvl="6"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7pPr>
            <a:lvl8pPr marR="0" lvl="7"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8pPr>
            <a:lvl9pPr marR="0" lvl="8" algn="ctr" rtl="0">
              <a:lnSpc>
                <a:spcPct val="100000"/>
              </a:lnSpc>
              <a:spcBef>
                <a:spcPts val="0"/>
              </a:spcBef>
              <a:spcAft>
                <a:spcPts val="0"/>
              </a:spcAft>
              <a:buClr>
                <a:schemeClr val="dk2"/>
              </a:buClr>
              <a:buSzPts val="3600"/>
              <a:buFont typeface="Love Ya Like A Sister"/>
              <a:buNone/>
              <a:defRPr sz="3600" b="0" i="0" u="none" strike="noStrike" cap="none">
                <a:solidFill>
                  <a:schemeClr val="dk2"/>
                </a:solidFill>
                <a:latin typeface="Love Ya Like A Sister"/>
                <a:ea typeface="Love Ya Like A Sister"/>
                <a:cs typeface="Love Ya Like A Sister"/>
                <a:sym typeface="Love Ya Like A Sister"/>
              </a:defRPr>
            </a:lvl9pPr>
          </a:lstStyle>
          <a:p>
            <a:pPr marL="0" lvl="0" indent="0" algn="ctr" rtl="0">
              <a:spcBef>
                <a:spcPts val="0"/>
              </a:spcBef>
              <a:spcAft>
                <a:spcPts val="0"/>
              </a:spcAft>
              <a:buNone/>
            </a:pPr>
            <a:r>
              <a:rPr lang="en" dirty="0"/>
              <a:t>FUTURE WORKS </a:t>
            </a:r>
            <a:endParaRPr dirty="0"/>
          </a:p>
        </p:txBody>
      </p:sp>
      <p:sp>
        <p:nvSpPr>
          <p:cNvPr id="5" name="TextBox 4">
            <a:extLst>
              <a:ext uri="{FF2B5EF4-FFF2-40B4-BE49-F238E27FC236}">
                <a16:creationId xmlns:a16="http://schemas.microsoft.com/office/drawing/2014/main" id="{258C80AE-313B-8197-1C97-79BED0F1037D}"/>
              </a:ext>
            </a:extLst>
          </p:cNvPr>
          <p:cNvSpPr txBox="1"/>
          <p:nvPr/>
        </p:nvSpPr>
        <p:spPr>
          <a:xfrm>
            <a:off x="1295402" y="2732049"/>
            <a:ext cx="9601196" cy="3416320"/>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sz="2400" b="1" u="sng" dirty="0">
                <a:solidFill>
                  <a:schemeClr val="dk2"/>
                </a:solidFill>
                <a:latin typeface="Comic Sans MS"/>
                <a:ea typeface="Comic Sans MS"/>
                <a:cs typeface="Comic Sans MS"/>
                <a:sym typeface="Comic Sans MS"/>
              </a:rPr>
              <a:t>Database</a:t>
            </a:r>
            <a:r>
              <a:rPr lang="en-US" sz="2400" b="1" dirty="0">
                <a:solidFill>
                  <a:schemeClr val="dk2"/>
                </a:solidFill>
                <a:latin typeface="Comic Sans MS"/>
                <a:ea typeface="Comic Sans MS"/>
                <a:cs typeface="Comic Sans MS"/>
                <a:sym typeface="Comic Sans MS"/>
              </a:rPr>
              <a:t> :- to save user’s data.</a:t>
            </a:r>
          </a:p>
          <a:p>
            <a:pPr marL="285750" lvl="0" indent="-285750" algn="l" rtl="0">
              <a:spcBef>
                <a:spcPts val="0"/>
              </a:spcBef>
              <a:spcAft>
                <a:spcPts val="0"/>
              </a:spcAft>
              <a:buFont typeface="Arial" panose="020B0604020202020204" pitchFamily="34" charset="0"/>
              <a:buChar char="•"/>
            </a:pPr>
            <a:endParaRPr lang="en-US" sz="2400" b="1" dirty="0">
              <a:solidFill>
                <a:schemeClr val="dk2"/>
              </a:solidFill>
              <a:latin typeface="Comic Sans MS"/>
              <a:ea typeface="Comic Sans MS"/>
              <a:cs typeface="Comic Sans MS"/>
              <a:sym typeface="Comic Sans MS"/>
            </a:endParaRPr>
          </a:p>
          <a:p>
            <a:pPr marL="285750" lvl="0" indent="-285750" algn="l" rtl="0">
              <a:spcBef>
                <a:spcPts val="0"/>
              </a:spcBef>
              <a:spcAft>
                <a:spcPts val="0"/>
              </a:spcAft>
              <a:buFont typeface="Arial" panose="020B0604020202020204" pitchFamily="34" charset="0"/>
              <a:buChar char="•"/>
            </a:pPr>
            <a:endParaRPr lang="en-US" sz="2400" b="1" dirty="0">
              <a:solidFill>
                <a:schemeClr val="dk2"/>
              </a:solidFill>
              <a:latin typeface="Comic Sans MS"/>
              <a:ea typeface="Comic Sans MS"/>
              <a:cs typeface="Comic Sans MS"/>
              <a:sym typeface="Comic Sans MS"/>
            </a:endParaRPr>
          </a:p>
          <a:p>
            <a:pPr marL="285750" lvl="0" indent="-285750" algn="l" rtl="0">
              <a:spcBef>
                <a:spcPts val="0"/>
              </a:spcBef>
              <a:spcAft>
                <a:spcPts val="0"/>
              </a:spcAft>
              <a:buFont typeface="Arial" panose="020B0604020202020204" pitchFamily="34" charset="0"/>
              <a:buChar char="•"/>
            </a:pPr>
            <a:r>
              <a:rPr lang="en-US" sz="2400" b="1" u="sng" dirty="0">
                <a:solidFill>
                  <a:schemeClr val="dk2"/>
                </a:solidFill>
                <a:latin typeface="Comic Sans MS"/>
                <a:ea typeface="Comic Sans MS"/>
                <a:cs typeface="Comic Sans MS"/>
                <a:sym typeface="Comic Sans MS"/>
              </a:rPr>
              <a:t>Playlist Creation</a:t>
            </a:r>
            <a:r>
              <a:rPr lang="en-US" sz="2400" b="1" dirty="0">
                <a:solidFill>
                  <a:schemeClr val="dk2"/>
                </a:solidFill>
                <a:latin typeface="Comic Sans MS"/>
                <a:ea typeface="Comic Sans MS"/>
                <a:cs typeface="Comic Sans MS"/>
                <a:sym typeface="Comic Sans MS"/>
              </a:rPr>
              <a:t>:- so that user can save their favorite songs in particular playlists.</a:t>
            </a:r>
          </a:p>
          <a:p>
            <a:pPr marL="285750" lvl="0" indent="-285750" algn="l" rtl="0">
              <a:spcBef>
                <a:spcPts val="0"/>
              </a:spcBef>
              <a:spcAft>
                <a:spcPts val="0"/>
              </a:spcAft>
              <a:buFont typeface="Arial" panose="020B0604020202020204" pitchFamily="34" charset="0"/>
              <a:buChar char="•"/>
            </a:pPr>
            <a:endParaRPr lang="en-US" sz="2400" b="1" dirty="0">
              <a:solidFill>
                <a:schemeClr val="dk2"/>
              </a:solidFill>
              <a:latin typeface="Comic Sans MS"/>
              <a:ea typeface="Comic Sans MS"/>
              <a:cs typeface="Comic Sans MS"/>
              <a:sym typeface="Comic Sans MS"/>
            </a:endParaRPr>
          </a:p>
          <a:p>
            <a:pPr marL="285750" lvl="0" indent="-285750" algn="l" rtl="0">
              <a:spcBef>
                <a:spcPts val="0"/>
              </a:spcBef>
              <a:spcAft>
                <a:spcPts val="0"/>
              </a:spcAft>
              <a:buFont typeface="Arial" panose="020B0604020202020204" pitchFamily="34" charset="0"/>
              <a:buChar char="•"/>
            </a:pPr>
            <a:endParaRPr lang="en-US" sz="2400" b="1" dirty="0">
              <a:solidFill>
                <a:schemeClr val="dk2"/>
              </a:solidFill>
              <a:latin typeface="Comic Sans MS"/>
              <a:ea typeface="Comic Sans MS"/>
              <a:cs typeface="Comic Sans MS"/>
              <a:sym typeface="Comic Sans MS"/>
            </a:endParaRPr>
          </a:p>
          <a:p>
            <a:pPr marL="285750" lvl="0" indent="-285750" algn="l" rtl="0">
              <a:spcBef>
                <a:spcPts val="0"/>
              </a:spcBef>
              <a:spcAft>
                <a:spcPts val="0"/>
              </a:spcAft>
              <a:buFont typeface="Arial" panose="020B0604020202020204" pitchFamily="34" charset="0"/>
              <a:buChar char="•"/>
            </a:pPr>
            <a:r>
              <a:rPr lang="en-US" sz="2400" b="1" u="sng" dirty="0">
                <a:solidFill>
                  <a:schemeClr val="dk2"/>
                </a:solidFill>
                <a:latin typeface="Comic Sans MS"/>
                <a:ea typeface="Comic Sans MS"/>
                <a:cs typeface="Comic Sans MS"/>
                <a:sym typeface="Comic Sans MS"/>
              </a:rPr>
              <a:t>New Songs</a:t>
            </a:r>
            <a:r>
              <a:rPr lang="en-US" sz="2400" b="1" dirty="0">
                <a:solidFill>
                  <a:schemeClr val="dk2"/>
                </a:solidFill>
                <a:latin typeface="Comic Sans MS"/>
                <a:ea typeface="Comic Sans MS"/>
                <a:cs typeface="Comic Sans MS"/>
                <a:sym typeface="Comic Sans MS"/>
              </a:rPr>
              <a:t>:- new songs as per more different categories will be added.</a:t>
            </a:r>
          </a:p>
        </p:txBody>
      </p:sp>
    </p:spTree>
    <p:extLst>
      <p:ext uri="{BB962C8B-B14F-4D97-AF65-F5344CB8AC3E}">
        <p14:creationId xmlns:p14="http://schemas.microsoft.com/office/powerpoint/2010/main" val="1757700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4;p46">
            <a:extLst>
              <a:ext uri="{FF2B5EF4-FFF2-40B4-BE49-F238E27FC236}">
                <a16:creationId xmlns:a16="http://schemas.microsoft.com/office/drawing/2014/main" id="{36E1324E-DAF0-2257-63E6-6DFCBBB69FCA}"/>
              </a:ext>
            </a:extLst>
          </p:cNvPr>
          <p:cNvSpPr txBox="1">
            <a:spLocks noGrp="1"/>
          </p:cNvSpPr>
          <p:nvPr/>
        </p:nvSpPr>
        <p:spPr>
          <a:xfrm>
            <a:off x="185256" y="2301150"/>
            <a:ext cx="11152414" cy="22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2pPr>
            <a:lvl3pPr marR="0" lvl="2"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3pPr>
            <a:lvl4pPr marR="0" lvl="3"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4pPr>
            <a:lvl5pPr marR="0" lvl="4"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5pPr>
            <a:lvl6pPr marR="0" lvl="5"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6pPr>
            <a:lvl7pPr marR="0" lvl="6"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7pPr>
            <a:lvl8pPr marR="0" lvl="7"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8pPr>
            <a:lvl9pPr marR="0" lvl="8" algn="l" rtl="0">
              <a:lnSpc>
                <a:spcPct val="100000"/>
              </a:lnSpc>
              <a:spcBef>
                <a:spcPts val="0"/>
              </a:spcBef>
              <a:spcAft>
                <a:spcPts val="0"/>
              </a:spcAft>
              <a:buClr>
                <a:schemeClr val="lt1"/>
              </a:buClr>
              <a:buSzPts val="5300"/>
              <a:buFont typeface="Love Ya Like A Sister"/>
              <a:buNone/>
              <a:defRPr sz="5300" b="0" i="0" u="none" strike="noStrike" cap="none">
                <a:solidFill>
                  <a:schemeClr val="lt1"/>
                </a:solidFill>
                <a:latin typeface="Love Ya Like A Sister"/>
                <a:ea typeface="Love Ya Like A Sister"/>
                <a:cs typeface="Love Ya Like A Sister"/>
                <a:sym typeface="Love Ya Like A Sister"/>
              </a:defRPr>
            </a:lvl9pPr>
          </a:lstStyle>
          <a:p>
            <a:pPr marL="0" lvl="0" indent="0" algn="ctr" rtl="0">
              <a:spcBef>
                <a:spcPts val="0"/>
              </a:spcBef>
              <a:spcAft>
                <a:spcPts val="0"/>
              </a:spcAft>
              <a:buNone/>
            </a:pPr>
            <a:r>
              <a:rPr lang="en-IN" sz="9600" b="1" dirty="0">
                <a:solidFill>
                  <a:srgbClr val="00B0F0"/>
                </a:solidFill>
                <a:latin typeface="Comic Sans MS" panose="030F0702030302020204" pitchFamily="66" charset="0"/>
              </a:rPr>
              <a:t>SUMMARY</a:t>
            </a:r>
            <a:endParaRPr sz="9600" b="1" dirty="0">
              <a:solidFill>
                <a:srgbClr val="00B0F0"/>
              </a:solidFill>
              <a:latin typeface="Comic Sans MS" panose="030F0702030302020204" pitchFamily="66" charset="0"/>
            </a:endParaRPr>
          </a:p>
        </p:txBody>
      </p:sp>
    </p:spTree>
    <p:extLst>
      <p:ext uri="{BB962C8B-B14F-4D97-AF65-F5344CB8AC3E}">
        <p14:creationId xmlns:p14="http://schemas.microsoft.com/office/powerpoint/2010/main" val="35038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24B-C23C-0168-0E61-86F291CEF60E}"/>
              </a:ext>
            </a:extLst>
          </p:cNvPr>
          <p:cNvSpPr txBox="1"/>
          <p:nvPr/>
        </p:nvSpPr>
        <p:spPr>
          <a:xfrm>
            <a:off x="1094015" y="1000322"/>
            <a:ext cx="10254343" cy="830997"/>
          </a:xfrm>
          <a:prstGeom prst="rect">
            <a:avLst/>
          </a:prstGeom>
          <a:noFill/>
        </p:spPr>
        <p:txBody>
          <a:bodyPr wrap="square">
            <a:spAutoFit/>
          </a:bodyPr>
          <a:lstStyle/>
          <a:p>
            <a:pPr marL="0" lvl="0" indent="0" algn="l" rtl="0">
              <a:spcBef>
                <a:spcPts val="0"/>
              </a:spcBef>
              <a:spcAft>
                <a:spcPts val="0"/>
              </a:spcAft>
              <a:buNone/>
            </a:pPr>
            <a:endParaRPr lang="en-US" sz="2400" dirty="0"/>
          </a:p>
          <a:p>
            <a:pPr marL="76200" lvl="0" algn="l" rtl="0">
              <a:spcBef>
                <a:spcPts val="0"/>
              </a:spcBef>
              <a:spcAft>
                <a:spcPts val="0"/>
              </a:spcAft>
              <a:buSzPts val="2400"/>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p:txBody>
      </p:sp>
      <p:sp>
        <p:nvSpPr>
          <p:cNvPr id="2" name="Google Shape;577;p53">
            <a:extLst>
              <a:ext uri="{FF2B5EF4-FFF2-40B4-BE49-F238E27FC236}">
                <a16:creationId xmlns:a16="http://schemas.microsoft.com/office/drawing/2014/main" id="{7FF05C8F-C6E5-2F88-3E2E-D7E627C16560}"/>
              </a:ext>
            </a:extLst>
          </p:cNvPr>
          <p:cNvSpPr txBox="1"/>
          <p:nvPr/>
        </p:nvSpPr>
        <p:spPr>
          <a:xfrm>
            <a:off x="1605776" y="1326995"/>
            <a:ext cx="9222058" cy="461661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600" b="1" dirty="0">
                <a:solidFill>
                  <a:schemeClr val="dk2"/>
                </a:solidFill>
                <a:latin typeface="Comic Sans MS"/>
                <a:ea typeface="Comic Sans MS"/>
                <a:cs typeface="Comic Sans MS"/>
                <a:sym typeface="Comic Sans MS"/>
              </a:rPr>
              <a:t>“Ravel” </a:t>
            </a:r>
            <a:r>
              <a:rPr lang="en-US" sz="3600" b="0" i="0" dirty="0">
                <a:solidFill>
                  <a:schemeClr val="bg2">
                    <a:lumMod val="10000"/>
                  </a:schemeClr>
                </a:solidFill>
                <a:effectLst/>
                <a:latin typeface="Comic Sans MS" panose="030F0702030302020204" pitchFamily="66" charset="0"/>
              </a:rPr>
              <a:t>is not just a platform; it's a celebration of the universal language that transcends boundaries and connects us all. Join us on this sonic adventure, where every click brings you closer to the rhythm of life. Uncover the soundtrack to your story, and let the music play on “</a:t>
            </a:r>
            <a:r>
              <a:rPr lang="en-US" sz="3600" b="1" i="0" dirty="0">
                <a:solidFill>
                  <a:schemeClr val="bg2">
                    <a:lumMod val="10000"/>
                  </a:schemeClr>
                </a:solidFill>
                <a:effectLst/>
                <a:latin typeface="Comic Sans MS" panose="030F0702030302020204" pitchFamily="66" charset="0"/>
              </a:rPr>
              <a:t>Ravel”</a:t>
            </a:r>
            <a:r>
              <a:rPr lang="en-US" sz="3600" b="0" i="0" dirty="0">
                <a:solidFill>
                  <a:schemeClr val="bg2">
                    <a:lumMod val="10000"/>
                  </a:schemeClr>
                </a:solidFill>
                <a:effectLst/>
                <a:latin typeface="Comic Sans MS" panose="030F0702030302020204" pitchFamily="66" charset="0"/>
              </a:rPr>
              <a:t>.</a:t>
            </a:r>
            <a:endParaRPr sz="3600" b="1" dirty="0">
              <a:solidFill>
                <a:schemeClr val="bg2">
                  <a:lumMod val="10000"/>
                </a:schemeClr>
              </a:solidFill>
              <a:latin typeface="Comic Sans MS" panose="030F0702030302020204" pitchFamily="66" charset="0"/>
              <a:ea typeface="Comic Sans MS"/>
              <a:cs typeface="Comic Sans MS"/>
              <a:sym typeface="Comic Sans MS"/>
            </a:endParaRPr>
          </a:p>
        </p:txBody>
      </p:sp>
    </p:spTree>
    <p:extLst>
      <p:ext uri="{BB962C8B-B14F-4D97-AF65-F5344CB8AC3E}">
        <p14:creationId xmlns:p14="http://schemas.microsoft.com/office/powerpoint/2010/main" val="167492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E486C-D719-A56C-1004-FF52F3417E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03033" y="700668"/>
            <a:ext cx="6096000" cy="4876800"/>
          </a:xfrm>
          <a:prstGeom prst="rect">
            <a:avLst/>
          </a:prstGeom>
        </p:spPr>
      </p:pic>
    </p:spTree>
    <p:extLst>
      <p:ext uri="{BB962C8B-B14F-4D97-AF65-F5344CB8AC3E}">
        <p14:creationId xmlns:p14="http://schemas.microsoft.com/office/powerpoint/2010/main" val="21350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9EC5-75AB-CEFE-FC2A-4F533268C18B}"/>
              </a:ext>
            </a:extLst>
          </p:cNvPr>
          <p:cNvSpPr>
            <a:spLocks noGrp="1"/>
          </p:cNvSpPr>
          <p:nvPr>
            <p:ph type="title"/>
          </p:nvPr>
        </p:nvSpPr>
        <p:spPr/>
        <p:txBody>
          <a:bodyPr/>
          <a:lstStyle/>
          <a:p>
            <a:r>
              <a:rPr lang="en-IN" u="sng" dirty="0">
                <a:solidFill>
                  <a:schemeClr val="tx2">
                    <a:lumMod val="50000"/>
                  </a:schemeClr>
                </a:solidFill>
              </a:rPr>
              <a:t>Submitted By :-</a:t>
            </a:r>
          </a:p>
        </p:txBody>
      </p:sp>
      <p:sp>
        <p:nvSpPr>
          <p:cNvPr id="3" name="Content Placeholder 2">
            <a:extLst>
              <a:ext uri="{FF2B5EF4-FFF2-40B4-BE49-F238E27FC236}">
                <a16:creationId xmlns:a16="http://schemas.microsoft.com/office/drawing/2014/main" id="{FEB70341-C01F-B41D-4BEB-1C038617BFF6}"/>
              </a:ext>
            </a:extLst>
          </p:cNvPr>
          <p:cNvSpPr>
            <a:spLocks noGrp="1"/>
          </p:cNvSpPr>
          <p:nvPr>
            <p:ph idx="1"/>
          </p:nvPr>
        </p:nvSpPr>
        <p:spPr/>
        <p:txBody>
          <a:bodyPr>
            <a:normAutofit/>
          </a:bodyPr>
          <a:lstStyle/>
          <a:p>
            <a:pPr marL="0" indent="0">
              <a:buNone/>
            </a:pPr>
            <a:r>
              <a:rPr lang="en-US" sz="1800" dirty="0">
                <a:solidFill>
                  <a:srgbClr val="000000"/>
                </a:solidFill>
                <a:latin typeface="Cambria" panose="02040503050406030204" pitchFamily="18" charset="0"/>
                <a:ea typeface="Calibri" panose="020F0502020204030204" pitchFamily="34" charset="0"/>
                <a:cs typeface="Cambria" panose="02040503050406030204" pitchFamily="18" charset="0"/>
              </a:rPr>
              <a:t>		</a:t>
            </a:r>
          </a:p>
          <a:p>
            <a:pPr marL="1428750" lvl="3"/>
            <a:r>
              <a:rPr lang="en-US" sz="3200" dirty="0">
                <a:solidFill>
                  <a:srgbClr val="000000"/>
                </a:solidFill>
                <a:latin typeface="Cambria" panose="02040503050406030204" pitchFamily="18" charset="0"/>
                <a:ea typeface="Calibri" panose="020F0502020204030204" pitchFamily="34" charset="0"/>
                <a:cs typeface="Cambria" panose="02040503050406030204" pitchFamily="18" charset="0"/>
              </a:rPr>
              <a:t>		</a:t>
            </a:r>
            <a:r>
              <a:rPr lang="en-US" sz="3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Abhishek Sagar (I) - 2115000026 </a:t>
            </a:r>
            <a:r>
              <a:rPr lang="en-US" sz="32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en-IN" sz="3200" dirty="0">
              <a:solidFill>
                <a:srgbClr val="000000"/>
              </a:solidFill>
              <a:latin typeface="Cambria" panose="02040503050406030204" pitchFamily="18" charset="0"/>
              <a:ea typeface="Calibri" panose="020F0502020204030204" pitchFamily="34" charset="0"/>
              <a:cs typeface="Cambria" panose="02040503050406030204" pitchFamily="18" charset="0"/>
            </a:endParaRPr>
          </a:p>
          <a:p>
            <a:pPr marL="1714500" lvl="3" indent="-457200"/>
            <a:r>
              <a:rPr lang="en-IN" sz="32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r>
              <a:rPr lang="en-US" sz="3200" dirty="0">
                <a:effectLst/>
                <a:latin typeface="Calibri" panose="020F0502020204030204" pitchFamily="34" charset="0"/>
                <a:ea typeface="Calibri" panose="020F0502020204030204" pitchFamily="34" charset="0"/>
              </a:rPr>
              <a:t>Aditya Singh (C) - 2115000078</a:t>
            </a:r>
            <a:r>
              <a:rPr lang="en-US" sz="3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p>
          <a:p>
            <a:pPr marL="1714500" lvl="3" indent="-457200"/>
            <a:r>
              <a:rPr lang="en-US" sz="3200" dirty="0">
                <a:solidFill>
                  <a:srgbClr val="000000"/>
                </a:solidFill>
                <a:latin typeface="Calibri" panose="020F0502020204030204" pitchFamily="34" charset="0"/>
                <a:ea typeface="Calibri" panose="020F0502020204030204" pitchFamily="34" charset="0"/>
                <a:cs typeface="Cambria" panose="02040503050406030204" pitchFamily="18" charset="0"/>
              </a:rPr>
              <a:t>		</a:t>
            </a:r>
            <a:r>
              <a:rPr lang="en-US" sz="3200" dirty="0">
                <a:effectLst/>
                <a:latin typeface="Calibri" panose="020F0502020204030204" pitchFamily="34" charset="0"/>
                <a:ea typeface="Calibri" panose="020F0502020204030204" pitchFamily="34" charset="0"/>
              </a:rPr>
              <a:t>Aman Kumar (J) - 2115000130 </a:t>
            </a:r>
          </a:p>
          <a:p>
            <a:pPr marL="1714500" lvl="3" indent="-457200"/>
            <a:r>
              <a:rPr lang="en-US" sz="3200" dirty="0">
                <a:solidFill>
                  <a:srgbClr val="000000"/>
                </a:solidFill>
                <a:latin typeface="Calibri" panose="020F0502020204030204" pitchFamily="34" charset="0"/>
                <a:ea typeface="Calibri" panose="020F0502020204030204" pitchFamily="34" charset="0"/>
                <a:cs typeface="Cambria" panose="02040503050406030204" pitchFamily="18" charset="0"/>
              </a:rPr>
              <a:t>		Sikha Chauhan (E) - 2115000995</a:t>
            </a:r>
            <a:endParaRPr lang="en-IN" sz="3200" dirty="0">
              <a:solidFill>
                <a:srgbClr val="000000"/>
              </a:solidFill>
              <a:effectLst/>
              <a:latin typeface="Cambria" panose="02040503050406030204" pitchFamily="18" charset="0"/>
              <a:ea typeface="Calibri" panose="020F0502020204030204" pitchFamily="34" charset="0"/>
              <a:cs typeface="Cambria" panose="02040503050406030204" pitchFamily="18" charset="0"/>
            </a:endParaRPr>
          </a:p>
        </p:txBody>
      </p:sp>
    </p:spTree>
    <p:extLst>
      <p:ext uri="{BB962C8B-B14F-4D97-AF65-F5344CB8AC3E}">
        <p14:creationId xmlns:p14="http://schemas.microsoft.com/office/powerpoint/2010/main" val="366897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9EC5-75AB-CEFE-FC2A-4F533268C18B}"/>
              </a:ext>
            </a:extLst>
          </p:cNvPr>
          <p:cNvSpPr>
            <a:spLocks noGrp="1"/>
          </p:cNvSpPr>
          <p:nvPr>
            <p:ph type="title"/>
          </p:nvPr>
        </p:nvSpPr>
        <p:spPr>
          <a:xfrm>
            <a:off x="1301898" y="576146"/>
            <a:ext cx="8596668" cy="1320800"/>
          </a:xfrm>
        </p:spPr>
        <p:txBody>
          <a:bodyPr/>
          <a:lstStyle/>
          <a:p>
            <a:pPr algn="ctr"/>
            <a:r>
              <a:rPr lang="en-IN" u="sng" dirty="0">
                <a:solidFill>
                  <a:schemeClr val="tx2">
                    <a:lumMod val="50000"/>
                  </a:schemeClr>
                </a:solidFill>
              </a:rPr>
              <a:t>Submitted To :-</a:t>
            </a:r>
          </a:p>
        </p:txBody>
      </p:sp>
      <p:sp>
        <p:nvSpPr>
          <p:cNvPr id="3" name="Content Placeholder 2">
            <a:extLst>
              <a:ext uri="{FF2B5EF4-FFF2-40B4-BE49-F238E27FC236}">
                <a16:creationId xmlns:a16="http://schemas.microsoft.com/office/drawing/2014/main" id="{FEB70341-C01F-B41D-4BEB-1C038617BFF6}"/>
              </a:ext>
            </a:extLst>
          </p:cNvPr>
          <p:cNvSpPr>
            <a:spLocks noGrp="1"/>
          </p:cNvSpPr>
          <p:nvPr>
            <p:ph idx="1"/>
          </p:nvPr>
        </p:nvSpPr>
        <p:spPr/>
        <p:txBody>
          <a:bodyPr>
            <a:normAutofit/>
          </a:bodyPr>
          <a:lstStyle/>
          <a:p>
            <a:pPr marL="0" indent="0">
              <a:buNone/>
            </a:pPr>
            <a:r>
              <a:rPr lang="en-US" sz="1800" dirty="0">
                <a:solidFill>
                  <a:srgbClr val="000000"/>
                </a:solidFill>
                <a:latin typeface="Cambria" panose="02040503050406030204" pitchFamily="18" charset="0"/>
                <a:ea typeface="Calibri" panose="020F0502020204030204" pitchFamily="34" charset="0"/>
                <a:cs typeface="Cambria" panose="02040503050406030204" pitchFamily="18" charset="0"/>
              </a:rPr>
              <a:t>		</a:t>
            </a:r>
          </a:p>
          <a:p>
            <a:pPr marL="1200150" lvl="3" indent="0">
              <a:buNone/>
            </a:pPr>
            <a:endParaRPr lang="en-IN" sz="3200" dirty="0">
              <a:solidFill>
                <a:srgbClr val="000000"/>
              </a:solidFill>
              <a:effectLst/>
              <a:latin typeface="Cambria" panose="02040503050406030204" pitchFamily="18" charset="0"/>
              <a:ea typeface="Calibri" panose="020F0502020204030204" pitchFamily="34" charset="0"/>
              <a:cs typeface="Cambria" panose="02040503050406030204" pitchFamily="18" charset="0"/>
            </a:endParaRPr>
          </a:p>
        </p:txBody>
      </p:sp>
      <p:sp>
        <p:nvSpPr>
          <p:cNvPr id="4" name="Google Shape;395;p25">
            <a:extLst>
              <a:ext uri="{FF2B5EF4-FFF2-40B4-BE49-F238E27FC236}">
                <a16:creationId xmlns:a16="http://schemas.microsoft.com/office/drawing/2014/main" id="{4130DCFE-4CD4-B836-F217-C21E9EB503D2}"/>
              </a:ext>
            </a:extLst>
          </p:cNvPr>
          <p:cNvSpPr txBox="1"/>
          <p:nvPr/>
        </p:nvSpPr>
        <p:spPr>
          <a:xfrm>
            <a:off x="1301898" y="2097881"/>
            <a:ext cx="8596668" cy="446734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0"/>
              </a:spcBef>
              <a:spcAft>
                <a:spcPts val="0"/>
              </a:spcAft>
              <a:buNone/>
            </a:pPr>
            <a:endParaRPr sz="2000" b="1" u="sng" dirty="0"/>
          </a:p>
          <a:p>
            <a:pPr marL="0" lvl="0" indent="0" algn="ctr" rtl="0">
              <a:lnSpc>
                <a:spcPct val="115000"/>
              </a:lnSpc>
              <a:spcBef>
                <a:spcPts val="0"/>
              </a:spcBef>
              <a:spcAft>
                <a:spcPts val="0"/>
              </a:spcAft>
              <a:buNone/>
            </a:pPr>
            <a:r>
              <a:rPr lang="en" sz="5400" b="1" u="sng" dirty="0">
                <a:latin typeface="Aptos Narrow" panose="020B0004020202020204" pitchFamily="34" charset="0"/>
              </a:rPr>
              <a:t>Mr. Ankit Arora</a:t>
            </a:r>
          </a:p>
          <a:p>
            <a:pPr marL="0" lvl="0" indent="0" algn="ctr" rtl="0">
              <a:lnSpc>
                <a:spcPct val="115000"/>
              </a:lnSpc>
              <a:spcBef>
                <a:spcPts val="0"/>
              </a:spcBef>
              <a:spcAft>
                <a:spcPts val="0"/>
              </a:spcAft>
              <a:buNone/>
            </a:pPr>
            <a:r>
              <a:rPr lang="en" sz="5400" b="1" dirty="0">
                <a:latin typeface="Aptos Narrow" panose="020B0004020202020204" pitchFamily="34" charset="0"/>
              </a:rPr>
              <a:t>Assistant Professor</a:t>
            </a:r>
          </a:p>
          <a:p>
            <a:pPr algn="ctr">
              <a:lnSpc>
                <a:spcPct val="115000"/>
              </a:lnSpc>
            </a:pPr>
            <a:r>
              <a:rPr lang="en-US" sz="5400" b="1" dirty="0">
                <a:solidFill>
                  <a:srgbClr val="000000"/>
                </a:solidFill>
                <a:effectLst/>
                <a:latin typeface="Aptos Narrow" panose="020B0004020202020204" pitchFamily="34" charset="0"/>
                <a:ea typeface="Calibri" panose="020F0502020204030204" pitchFamily="34" charset="0"/>
                <a:cs typeface="Cambria" panose="02040503050406030204" pitchFamily="18" charset="0"/>
              </a:rPr>
              <a:t>Department of CEA</a:t>
            </a:r>
            <a:endParaRPr lang="en-IN" sz="5400" b="1" dirty="0">
              <a:solidFill>
                <a:srgbClr val="000000"/>
              </a:solidFill>
              <a:effectLst/>
              <a:latin typeface="Aptos Narrow" panose="020B0004020202020204" pitchFamily="34" charset="0"/>
              <a:ea typeface="Calibri" panose="020F0502020204030204" pitchFamily="34" charset="0"/>
              <a:cs typeface="Cambria" panose="02040503050406030204" pitchFamily="18" charset="0"/>
            </a:endParaRPr>
          </a:p>
          <a:p>
            <a:pPr marL="0" lvl="0" indent="0" algn="ctr" rtl="0">
              <a:lnSpc>
                <a:spcPct val="115000"/>
              </a:lnSpc>
              <a:spcBef>
                <a:spcPts val="0"/>
              </a:spcBef>
              <a:spcAft>
                <a:spcPts val="0"/>
              </a:spcAft>
              <a:buNone/>
            </a:pPr>
            <a:endParaRPr lang="en" sz="6000" b="1" dirty="0"/>
          </a:p>
        </p:txBody>
      </p:sp>
    </p:spTree>
    <p:extLst>
      <p:ext uri="{BB962C8B-B14F-4D97-AF65-F5344CB8AC3E}">
        <p14:creationId xmlns:p14="http://schemas.microsoft.com/office/powerpoint/2010/main" val="202126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FCB408-31E3-179B-F56D-303CAF4FCB64}"/>
              </a:ext>
            </a:extLst>
          </p:cNvPr>
          <p:cNvSpPr txBox="1">
            <a:spLocks/>
          </p:cNvSpPr>
          <p:nvPr/>
        </p:nvSpPr>
        <p:spPr>
          <a:xfrm>
            <a:off x="1157869" y="2022500"/>
            <a:ext cx="9601196" cy="28129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700" b="1" dirty="0">
                <a:solidFill>
                  <a:srgbClr val="002060"/>
                </a:solidFill>
                <a:latin typeface="Comic Sans MS" panose="030F0702030302020204" pitchFamily="66" charset="0"/>
              </a:rPr>
              <a:t>INTRODUCTION</a:t>
            </a:r>
          </a:p>
        </p:txBody>
      </p:sp>
    </p:spTree>
    <p:extLst>
      <p:ext uri="{BB962C8B-B14F-4D97-AF65-F5344CB8AC3E}">
        <p14:creationId xmlns:p14="http://schemas.microsoft.com/office/powerpoint/2010/main" val="31157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2E3DFAA-A38B-4F9E-3E0E-04A3B92D9F11}"/>
              </a:ext>
            </a:extLst>
          </p:cNvPr>
          <p:cNvSpPr txBox="1">
            <a:spLocks/>
          </p:cNvSpPr>
          <p:nvPr/>
        </p:nvSpPr>
        <p:spPr>
          <a:xfrm>
            <a:off x="1295402" y="1600200"/>
            <a:ext cx="9601196" cy="3657600"/>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latin typeface="Comic Sans MS"/>
                <a:ea typeface="Comic Sans MS"/>
                <a:cs typeface="Comic Sans MS"/>
                <a:sym typeface="Comic Sans MS"/>
              </a:rPr>
              <a:t>The ultimate music website for all the users </a:t>
            </a:r>
            <a:r>
              <a:rPr lang="en-US" sz="2800" dirty="0">
                <a:solidFill>
                  <a:schemeClr val="bg2">
                    <a:lumMod val="10000"/>
                  </a:schemeClr>
                </a:solidFill>
                <a:latin typeface="Comic Sans MS" panose="030F0702030302020204" pitchFamily="66" charset="0"/>
              </a:rPr>
              <a:t>to embark on a musical journey like never before.</a:t>
            </a:r>
            <a:endParaRPr lang="en-US" sz="2800" dirty="0">
              <a:latin typeface="Comic Sans MS"/>
              <a:ea typeface="Comic Sans MS"/>
              <a:cs typeface="Comic Sans MS"/>
              <a:sym typeface="Comic Sans MS"/>
            </a:endParaRPr>
          </a:p>
          <a:p>
            <a:r>
              <a:rPr lang="en-US" sz="2800" dirty="0">
                <a:latin typeface="Comic Sans MS"/>
                <a:ea typeface="Comic Sans MS"/>
                <a:cs typeface="Comic Sans MS"/>
                <a:sym typeface="Comic Sans MS"/>
              </a:rPr>
              <a:t>At Ravel, we've created a space where listening to music is easier and for free.</a:t>
            </a:r>
          </a:p>
          <a:p>
            <a:r>
              <a:rPr lang="en-US" sz="2800" dirty="0">
                <a:solidFill>
                  <a:schemeClr val="bg2">
                    <a:lumMod val="10000"/>
                  </a:schemeClr>
                </a:solidFill>
                <a:latin typeface="Comic Sans MS" panose="030F0702030302020204" pitchFamily="66" charset="0"/>
              </a:rPr>
              <a:t>It is more than just a music platform; it consists of a passionate community of music enthusiasts, curators, and artists dedicated to bring users the very best in melody and rhythm.</a:t>
            </a:r>
            <a:endParaRPr lang="en-US" sz="2800" dirty="0">
              <a:solidFill>
                <a:schemeClr val="bg2">
                  <a:lumMod val="10000"/>
                </a:schemeClr>
              </a:solidFill>
              <a:latin typeface="Comic Sans MS" panose="030F0702030302020204" pitchFamily="66" charset="0"/>
              <a:ea typeface="Comic Sans MS"/>
              <a:cs typeface="Comic Sans MS"/>
              <a:sym typeface="Comic Sans MS"/>
            </a:endParaRPr>
          </a:p>
          <a:p>
            <a:endParaRPr lang="en-US" dirty="0">
              <a:latin typeface="Comic Sans MS"/>
              <a:ea typeface="Comic Sans MS"/>
              <a:cs typeface="Comic Sans MS"/>
              <a:sym typeface="Comic Sans MS"/>
            </a:endParaRPr>
          </a:p>
          <a:p>
            <a:endParaRPr lang="en-IN" dirty="0"/>
          </a:p>
        </p:txBody>
      </p:sp>
    </p:spTree>
    <p:extLst>
      <p:ext uri="{BB962C8B-B14F-4D97-AF65-F5344CB8AC3E}">
        <p14:creationId xmlns:p14="http://schemas.microsoft.com/office/powerpoint/2010/main" val="84491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D9CB33-4749-B7F6-C2B3-1B999EE9860E}"/>
              </a:ext>
            </a:extLst>
          </p:cNvPr>
          <p:cNvSpPr txBox="1">
            <a:spLocks/>
          </p:cNvSpPr>
          <p:nvPr/>
        </p:nvSpPr>
        <p:spPr>
          <a:xfrm>
            <a:off x="1066801" y="1621366"/>
            <a:ext cx="9601196" cy="361526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latin typeface="Comic Sans MS"/>
              <a:ea typeface="Comic Sans MS"/>
              <a:cs typeface="Comic Sans MS"/>
              <a:sym typeface="Comic Sans MS"/>
            </a:endParaRPr>
          </a:p>
          <a:p>
            <a:endParaRPr lang="en-IN" dirty="0"/>
          </a:p>
        </p:txBody>
      </p:sp>
      <p:sp>
        <p:nvSpPr>
          <p:cNvPr id="3" name="Content Placeholder 2">
            <a:extLst>
              <a:ext uri="{FF2B5EF4-FFF2-40B4-BE49-F238E27FC236}">
                <a16:creationId xmlns:a16="http://schemas.microsoft.com/office/drawing/2014/main" id="{2250A400-8777-9AAC-E714-69795F7967A6}"/>
              </a:ext>
            </a:extLst>
          </p:cNvPr>
          <p:cNvSpPr txBox="1">
            <a:spLocks/>
          </p:cNvSpPr>
          <p:nvPr/>
        </p:nvSpPr>
        <p:spPr>
          <a:xfrm>
            <a:off x="1066801" y="1544561"/>
            <a:ext cx="9601196" cy="361526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latin typeface="Comic Sans MS"/>
              <a:ea typeface="Comic Sans MS"/>
              <a:cs typeface="Comic Sans MS"/>
              <a:sym typeface="Comic Sans MS"/>
            </a:endParaRPr>
          </a:p>
          <a:p>
            <a:endParaRPr lang="en-IN" dirty="0"/>
          </a:p>
        </p:txBody>
      </p:sp>
      <p:sp>
        <p:nvSpPr>
          <p:cNvPr id="4" name="Content Placeholder 2">
            <a:extLst>
              <a:ext uri="{FF2B5EF4-FFF2-40B4-BE49-F238E27FC236}">
                <a16:creationId xmlns:a16="http://schemas.microsoft.com/office/drawing/2014/main" id="{921A3145-56B7-09AD-578E-B23BD9E590D0}"/>
              </a:ext>
            </a:extLst>
          </p:cNvPr>
          <p:cNvSpPr txBox="1">
            <a:spLocks/>
          </p:cNvSpPr>
          <p:nvPr/>
        </p:nvSpPr>
        <p:spPr>
          <a:xfrm>
            <a:off x="707571" y="2090058"/>
            <a:ext cx="10776857" cy="576398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lvl="0" indent="-381000" algn="ctr" rtl="0">
              <a:spcBef>
                <a:spcPts val="0"/>
              </a:spcBef>
              <a:spcAft>
                <a:spcPts val="0"/>
              </a:spcAft>
              <a:buSzPts val="2400"/>
              <a:buFont typeface="Comic Sans MS"/>
              <a:buChar char="●"/>
            </a:pPr>
            <a:r>
              <a:rPr lang="en-US" sz="3400" dirty="0">
                <a:latin typeface="Comic Sans MS"/>
                <a:ea typeface="Comic Sans MS"/>
                <a:cs typeface="Comic Sans MS"/>
                <a:sym typeface="Comic Sans MS"/>
              </a:rPr>
              <a:t>Let's dive into a world of melody and rhythm. </a:t>
            </a:r>
          </a:p>
          <a:p>
            <a:pPr marL="457200" lvl="0" indent="0" algn="ctr" rtl="0">
              <a:spcBef>
                <a:spcPts val="0"/>
              </a:spcBef>
              <a:spcAft>
                <a:spcPts val="0"/>
              </a:spcAft>
              <a:buNone/>
            </a:pPr>
            <a:endParaRPr lang="en-US" sz="3400" dirty="0">
              <a:latin typeface="Comic Sans MS"/>
              <a:ea typeface="Comic Sans MS"/>
              <a:cs typeface="Comic Sans MS"/>
              <a:sym typeface="Comic Sans MS"/>
            </a:endParaRPr>
          </a:p>
          <a:p>
            <a:pPr marL="457200" lvl="0" indent="-381000" algn="ctr" rtl="0">
              <a:spcBef>
                <a:spcPts val="0"/>
              </a:spcBef>
              <a:spcAft>
                <a:spcPts val="0"/>
              </a:spcAft>
              <a:buSzPts val="2400"/>
              <a:buFont typeface="Comic Sans MS"/>
              <a:buChar char="●"/>
            </a:pPr>
            <a:r>
              <a:rPr lang="en-US" sz="3400" dirty="0">
                <a:latin typeface="Comic Sans MS"/>
                <a:ea typeface="Comic Sans MS"/>
                <a:cs typeface="Comic Sans MS"/>
                <a:sym typeface="Comic Sans MS"/>
              </a:rPr>
              <a:t>Are you ready to embark on musical journey?</a:t>
            </a:r>
          </a:p>
          <a:p>
            <a:pPr marL="457200" lvl="0" indent="0" algn="ctr" rtl="0">
              <a:spcBef>
                <a:spcPts val="0"/>
              </a:spcBef>
              <a:spcAft>
                <a:spcPts val="0"/>
              </a:spcAft>
              <a:buNone/>
            </a:pPr>
            <a:endParaRPr lang="en-US" sz="3400" dirty="0">
              <a:latin typeface="Comic Sans MS"/>
              <a:ea typeface="Comic Sans MS"/>
              <a:cs typeface="Comic Sans MS"/>
              <a:sym typeface="Comic Sans MS"/>
            </a:endParaRPr>
          </a:p>
          <a:p>
            <a:pPr marL="457200" lvl="0" indent="-381000" algn="ctr" rtl="0">
              <a:spcBef>
                <a:spcPts val="0"/>
              </a:spcBef>
              <a:spcAft>
                <a:spcPts val="0"/>
              </a:spcAft>
              <a:buSzPts val="2400"/>
              <a:buFont typeface="Comic Sans MS"/>
              <a:buChar char="●"/>
            </a:pPr>
            <a:r>
              <a:rPr lang="en-US" sz="3400" dirty="0">
                <a:latin typeface="Comic Sans MS"/>
                <a:ea typeface="Comic Sans MS"/>
                <a:cs typeface="Comic Sans MS"/>
                <a:sym typeface="Comic Sans MS"/>
              </a:rPr>
              <a:t> Let the exploration begin! 🌟</a:t>
            </a:r>
          </a:p>
          <a:p>
            <a:pPr marL="0" indent="0">
              <a:buNone/>
            </a:pPr>
            <a:endParaRPr lang="en-US" dirty="0">
              <a:latin typeface="Comic Sans MS"/>
              <a:ea typeface="Comic Sans MS"/>
              <a:cs typeface="Comic Sans MS"/>
              <a:sym typeface="Comic Sans MS"/>
            </a:endParaRPr>
          </a:p>
          <a:p>
            <a:endParaRPr lang="en-IN" dirty="0"/>
          </a:p>
        </p:txBody>
      </p:sp>
    </p:spTree>
    <p:extLst>
      <p:ext uri="{BB962C8B-B14F-4D97-AF65-F5344CB8AC3E}">
        <p14:creationId xmlns:p14="http://schemas.microsoft.com/office/powerpoint/2010/main" val="370652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FCB408-31E3-179B-F56D-303CAF4FCB64}"/>
              </a:ext>
            </a:extLst>
          </p:cNvPr>
          <p:cNvSpPr txBox="1">
            <a:spLocks/>
          </p:cNvSpPr>
          <p:nvPr/>
        </p:nvSpPr>
        <p:spPr>
          <a:xfrm>
            <a:off x="644913" y="1636338"/>
            <a:ext cx="9601196" cy="28129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dirty="0">
                <a:solidFill>
                  <a:srgbClr val="002060"/>
                </a:solidFill>
                <a:latin typeface="Comic Sans MS" panose="030F0702030302020204" pitchFamily="66" charset="0"/>
              </a:rPr>
              <a:t>OBJECTIVE</a:t>
            </a:r>
          </a:p>
        </p:txBody>
      </p:sp>
    </p:spTree>
    <p:extLst>
      <p:ext uri="{BB962C8B-B14F-4D97-AF65-F5344CB8AC3E}">
        <p14:creationId xmlns:p14="http://schemas.microsoft.com/office/powerpoint/2010/main" val="273118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24B-C23C-0168-0E61-86F291CEF60E}"/>
              </a:ext>
            </a:extLst>
          </p:cNvPr>
          <p:cNvSpPr txBox="1"/>
          <p:nvPr/>
        </p:nvSpPr>
        <p:spPr>
          <a:xfrm>
            <a:off x="1077686" y="1616529"/>
            <a:ext cx="10254343" cy="3046988"/>
          </a:xfrm>
          <a:prstGeom prst="rect">
            <a:avLst/>
          </a:prstGeom>
          <a:noFill/>
        </p:spPr>
        <p:txBody>
          <a:bodyPr wrap="square">
            <a:spAutoFit/>
          </a:bodyPr>
          <a:lstStyle/>
          <a:p>
            <a:pPr marL="76200" lvl="0" algn="l" rtl="0">
              <a:spcBef>
                <a:spcPts val="0"/>
              </a:spcBef>
              <a:spcAft>
                <a:spcPts val="0"/>
              </a:spcAft>
              <a:buSzPts val="2400"/>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a:p>
            <a:pPr marL="419100" lvl="0" indent="-342900" algn="l" rtl="0">
              <a:spcBef>
                <a:spcPts val="0"/>
              </a:spcBef>
              <a:spcAft>
                <a:spcPts val="0"/>
              </a:spcAft>
              <a:buSzPts val="2400"/>
              <a:buFont typeface="Arial" panose="020B0604020202020204" pitchFamily="34" charset="0"/>
              <a:buChar char="•"/>
            </a:pPr>
            <a:r>
              <a:rPr lang="en-US" sz="2400" dirty="0">
                <a:latin typeface="Comic Sans MS" panose="030F0702030302020204" pitchFamily="66" charset="0"/>
                <a:ea typeface="Calibri" panose="020F0502020204030204" pitchFamily="34" charset="0"/>
                <a:cs typeface="Times New Roman" panose="02020603050405020304" pitchFamily="18" charset="0"/>
              </a:rPr>
              <a:t>C</a:t>
            </a:r>
            <a:r>
              <a:rPr lang="en-US" sz="2400" dirty="0">
                <a:effectLst/>
                <a:latin typeface="Comic Sans MS" panose="030F0702030302020204" pitchFamily="66" charset="0"/>
                <a:ea typeface="Calibri" panose="020F0502020204030204" pitchFamily="34" charset="0"/>
                <a:cs typeface="Times New Roman" panose="02020603050405020304" pitchFamily="18" charset="0"/>
              </a:rPr>
              <a:t>reate a user-friendly interface that allows users to easily discover, organize, and play their favorite music tracks.</a:t>
            </a:r>
          </a:p>
          <a:p>
            <a:pPr marL="419100" lvl="0" indent="-342900" algn="l" rtl="0">
              <a:spcBef>
                <a:spcPts val="0"/>
              </a:spcBef>
              <a:spcAft>
                <a:spcPts val="0"/>
              </a:spcAft>
              <a:buSzPts val="2400"/>
              <a:buFont typeface="Arial" panose="020B0604020202020204" pitchFamily="34" charset="0"/>
              <a:buChar char="•"/>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a:p>
            <a:pPr marL="419100" lvl="0" indent="-342900" algn="l" rtl="0">
              <a:spcBef>
                <a:spcPts val="0"/>
              </a:spcBef>
              <a:spcAft>
                <a:spcPts val="0"/>
              </a:spcAft>
              <a:buSzPts val="2400"/>
              <a:buFont typeface="Arial" panose="020B0604020202020204" pitchFamily="34" charset="0"/>
              <a:buChar char="•"/>
            </a:pPr>
            <a:endParaRPr lang="en-US" sz="2400" dirty="0">
              <a:effectLst/>
              <a:latin typeface="Comic Sans MS" panose="030F0702030302020204" pitchFamily="66" charset="0"/>
              <a:ea typeface="Calibri" panose="020F0502020204030204" pitchFamily="34" charset="0"/>
              <a:cs typeface="Times New Roman" panose="02020603050405020304" pitchFamily="18" charset="0"/>
            </a:endParaRPr>
          </a:p>
          <a:p>
            <a:pPr marL="419100" lvl="0" indent="-342900" algn="l" rtl="0">
              <a:spcBef>
                <a:spcPts val="0"/>
              </a:spcBef>
              <a:spcAft>
                <a:spcPts val="0"/>
              </a:spcAft>
              <a:buSzPts val="2400"/>
              <a:buFont typeface="Arial" panose="020B0604020202020204" pitchFamily="34" charset="0"/>
              <a:buChar char="•"/>
            </a:pPr>
            <a:endParaRPr lang="en-US" sz="2400" dirty="0">
              <a:latin typeface="Comic Sans MS" panose="030F0702030302020204" pitchFamily="66" charset="0"/>
              <a:ea typeface="Calibri" panose="020F0502020204030204" pitchFamily="34" charset="0"/>
              <a:cs typeface="Times New Roman" panose="02020603050405020304" pitchFamily="18" charset="0"/>
            </a:endParaRPr>
          </a:p>
          <a:p>
            <a:pPr marL="419100" lvl="0" indent="-342900" algn="l" rtl="0">
              <a:spcBef>
                <a:spcPts val="0"/>
              </a:spcBef>
              <a:spcAft>
                <a:spcPts val="0"/>
              </a:spcAft>
              <a:buSzPts val="2400"/>
              <a:buFont typeface="Arial" panose="020B0604020202020204" pitchFamily="34" charset="0"/>
              <a:buChar char="•"/>
            </a:pPr>
            <a:r>
              <a:rPr lang="en-US" sz="2400" dirty="0">
                <a:effectLst/>
                <a:latin typeface="Comic Sans MS" panose="030F0702030302020204" pitchFamily="66" charset="0"/>
                <a:ea typeface="Calibri" panose="020F0502020204030204" pitchFamily="34" charset="0"/>
                <a:cs typeface="Times New Roman" panose="02020603050405020304" pitchFamily="18" charset="0"/>
              </a:rPr>
              <a:t>Implement a robust recommendation system that suggests music based on user preferences.</a:t>
            </a:r>
            <a:endParaRPr lang="en-US" sz="2400" dirty="0">
              <a:latin typeface="Comic Sans MS" panose="030F0702030302020204" pitchFamily="66" charset="0"/>
              <a:ea typeface="Comic Sans MS"/>
              <a:cs typeface="Comic Sans MS"/>
              <a:sym typeface="Comic Sans MS"/>
            </a:endParaRPr>
          </a:p>
        </p:txBody>
      </p:sp>
    </p:spTree>
    <p:extLst>
      <p:ext uri="{BB962C8B-B14F-4D97-AF65-F5344CB8AC3E}">
        <p14:creationId xmlns:p14="http://schemas.microsoft.com/office/powerpoint/2010/main" val="38777618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196</TotalTime>
  <Words>570</Words>
  <Application>Microsoft Office PowerPoint</Application>
  <PresentationFormat>Widescreen</PresentationFormat>
  <Paragraphs>62</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 Narrow</vt:lpstr>
      <vt:lpstr>Arial</vt:lpstr>
      <vt:lpstr>Calibri</vt:lpstr>
      <vt:lpstr>Cambria</vt:lpstr>
      <vt:lpstr>Comic Sans MS</vt:lpstr>
      <vt:lpstr>Love Ya Like A Sister</vt:lpstr>
      <vt:lpstr>Symbol</vt:lpstr>
      <vt:lpstr>Trebuchet MS</vt:lpstr>
      <vt:lpstr>Wingdings 3</vt:lpstr>
      <vt:lpstr>Facet</vt:lpstr>
      <vt:lpstr>PowerPoint Presentation</vt:lpstr>
      <vt:lpstr>PowerPoint Presentation</vt:lpstr>
      <vt:lpstr>Submitted By :-</vt:lpstr>
      <vt:lpstr>Submitted To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Sikha Chauhan</dc:creator>
  <cp:lastModifiedBy>Sikha Chauhan</cp:lastModifiedBy>
  <cp:revision>4</cp:revision>
  <dcterms:created xsi:type="dcterms:W3CDTF">2023-11-29T15:20:22Z</dcterms:created>
  <dcterms:modified xsi:type="dcterms:W3CDTF">2023-11-30T06:43:52Z</dcterms:modified>
</cp:coreProperties>
</file>